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302" r:id="rId14"/>
    <p:sldId id="265" r:id="rId15"/>
    <p:sldId id="270" r:id="rId16"/>
    <p:sldId id="271" r:id="rId17"/>
    <p:sldId id="277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3" r:id="rId27"/>
    <p:sldId id="284" r:id="rId28"/>
    <p:sldId id="30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17/06/relationships/model3d" Target="../media/model3d2.glb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CD40F9-EC6C-C4E1-5217-5573DB8AAD2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79292" y="4573349"/>
            <a:ext cx="4534086" cy="26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976C3-D864-2DDD-E827-172B5851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2552" y="-3804030"/>
            <a:ext cx="4267199" cy="346788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9D1F99E-B1B4-AABE-1F82-2C073AA8DDF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9620" y="5624070"/>
            <a:ext cx="4267200" cy="385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08075D53-2CF0-EB74-2801-E02D0E3852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7099937"/>
            <a:ext cx="10621857" cy="144800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E48E2C2-93A8-F8C0-6EF4-D7B771D9D7D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148705" y="931196"/>
            <a:ext cx="5476663" cy="43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4288D5F-CD09-40FE-BB5D-E20293EC0E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67580" y="1076444"/>
            <a:ext cx="5476663" cy="432943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Breitbild</PresentationFormat>
  <Paragraphs>145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44</cp:revision>
  <dcterms:created xsi:type="dcterms:W3CDTF">2022-11-24T07:01:19Z</dcterms:created>
  <dcterms:modified xsi:type="dcterms:W3CDTF">2022-12-04T17:53:19Z</dcterms:modified>
</cp:coreProperties>
</file>